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6" r:id="rId3"/>
    <p:sldId id="263" r:id="rId4"/>
    <p:sldId id="267" r:id="rId5"/>
    <p:sldId id="264" r:id="rId6"/>
    <p:sldId id="265" r:id="rId7"/>
    <p:sldId id="282" r:id="rId8"/>
    <p:sldId id="268" r:id="rId9"/>
    <p:sldId id="269" r:id="rId10"/>
    <p:sldId id="271" r:id="rId11"/>
    <p:sldId id="276" r:id="rId12"/>
    <p:sldId id="281" r:id="rId13"/>
    <p:sldId id="272" r:id="rId14"/>
    <p:sldId id="279" r:id="rId15"/>
    <p:sldId id="280" r:id="rId16"/>
    <p:sldId id="283" r:id="rId17"/>
    <p:sldId id="27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>
    <p:extLst>
      <p:ext uri="{19B8F6BF-5375-455C-9EA6-DF929625EA0E}">
        <p15:presenceInfo xmlns:p15="http://schemas.microsoft.com/office/powerpoint/2012/main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4263" autoAdjust="0"/>
    <p:restoredTop sz="94660"/>
  </p:normalViewPr>
  <p:slideViewPr>
    <p:cSldViewPr>
      <p:cViewPr varScale="1">
        <p:scale>
          <a:sx n="108" d="100"/>
          <a:sy n="108" d="100"/>
        </p:scale>
        <p:origin x="130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CCE28-B90E-4D99-A3D5-766F0CEDDD84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E2008A-88D3-4DB9-86A2-0ECA78B622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257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2008A-88D3-4DB9-86A2-0ECA78B6224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0392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2008A-88D3-4DB9-86A2-0ECA78B6224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923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1" y="-387424"/>
            <a:ext cx="9144000" cy="73620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02624" cy="3339802"/>
          </a:xfrm>
        </p:spPr>
        <p:txBody>
          <a:bodyPr>
            <a:normAutofit fontScale="90000"/>
          </a:bodyPr>
          <a:lstStyle/>
          <a:p>
            <a:br>
              <a:rPr lang="ru-RU" sz="2400" b="1" i="1" dirty="0"/>
            </a:br>
            <a:br>
              <a:rPr lang="ru-RU" sz="2400" b="1" i="1" dirty="0"/>
            </a:br>
            <a:br>
              <a:rPr lang="ru-RU" sz="2400" b="1" i="1" dirty="0"/>
            </a:br>
            <a:br>
              <a:rPr lang="ru-RU" sz="2400" b="1" i="1" dirty="0"/>
            </a:br>
            <a:br>
              <a:rPr lang="ru-RU" sz="2400" b="1" i="1" dirty="0"/>
            </a:br>
            <a:br>
              <a:rPr lang="ru-RU" sz="2400" b="1" i="1" dirty="0"/>
            </a:br>
            <a:br>
              <a:rPr lang="ru-RU" sz="2400" b="1" i="1" dirty="0"/>
            </a:br>
            <a:br>
              <a:rPr lang="ru-RU" sz="2400" b="1" i="1" dirty="0"/>
            </a:br>
            <a:r>
              <a:rPr lang="ru-RU" sz="2400" b="1" i="1" dirty="0"/>
              <a:t>МБДОУ Белоярский детский сад «Колосок»</a:t>
            </a:r>
            <a:br>
              <a:rPr lang="ru-RU" sz="2400" b="1" i="1" dirty="0"/>
            </a:br>
            <a:r>
              <a:rPr lang="ru-RU" sz="2400" i="1" dirty="0"/>
              <a:t>Здоровьесберегающие технологии</a:t>
            </a:r>
            <a:br>
              <a:rPr lang="ru-RU" sz="2400" i="1" dirty="0"/>
            </a:br>
            <a:r>
              <a:rPr lang="ru-RU" sz="2400" i="1" dirty="0"/>
              <a:t>в работе с детьми</a:t>
            </a:r>
            <a:br>
              <a:rPr lang="ru-RU" sz="2400" i="1" dirty="0"/>
            </a:br>
            <a:br>
              <a:rPr lang="ru-RU" sz="2400" i="1" dirty="0"/>
            </a:br>
            <a:endParaRPr lang="ru-RU" sz="24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 flipV="1">
            <a:off x="1325879" y="6974631"/>
            <a:ext cx="2238008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655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11" y="-1719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2736304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Гимнастика после сна</a:t>
            </a:r>
          </a:p>
        </p:txBody>
      </p:sp>
    </p:spTree>
    <p:extLst>
      <p:ext uri="{BB962C8B-B14F-4D97-AF65-F5344CB8AC3E}">
        <p14:creationId xmlns:p14="http://schemas.microsoft.com/office/powerpoint/2010/main" val="5945312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4" y="0"/>
            <a:ext cx="9091612" cy="6858000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3669C45B-83EE-49F7-BC50-1F286105A6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00201"/>
            <a:ext cx="4608511" cy="4061048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0E8DA77-8C76-4102-9BC4-9048B9D55F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570460"/>
            <a:ext cx="4087564" cy="409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602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4" y="0"/>
            <a:ext cx="9091612" cy="6858000"/>
          </a:xfrm>
          <a:prstGeom prst="rect">
            <a:avLst/>
          </a:prstGeom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id="{AEF29751-117F-4F52-9F97-B831AA5C09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556793"/>
            <a:ext cx="6336704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9558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2583160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Пальчиковая гимнастика</a:t>
            </a:r>
          </a:p>
        </p:txBody>
      </p:sp>
    </p:spTree>
    <p:extLst>
      <p:ext uri="{BB962C8B-B14F-4D97-AF65-F5344CB8AC3E}">
        <p14:creationId xmlns:p14="http://schemas.microsoft.com/office/powerpoint/2010/main" val="307900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6" y="-9128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2583160"/>
          </a:xfrm>
        </p:spPr>
        <p:txBody>
          <a:bodyPr/>
          <a:lstStyle/>
          <a:p>
            <a:r>
              <a:rPr lang="ru-RU" dirty="0"/>
              <a:t>Развитие мелкой моторики </a:t>
            </a:r>
            <a:br>
              <a:rPr lang="ru-RU" dirty="0"/>
            </a:br>
            <a:endParaRPr 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03838F6-233F-467A-B6F4-DE9243FA88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53" y="2275159"/>
            <a:ext cx="3024336" cy="321272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11E4F45-1BF6-4DDA-8891-1A9B74EC8F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946" y="2275159"/>
            <a:ext cx="3035150" cy="321272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D1F9B06-AB87-4E45-B8E7-36C0EC1E01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275157"/>
            <a:ext cx="2270973" cy="321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7982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2583160"/>
          </a:xfrm>
        </p:spPr>
        <p:txBody>
          <a:bodyPr/>
          <a:lstStyle/>
          <a:p>
            <a:br>
              <a:rPr lang="ru-RU" dirty="0"/>
            </a:br>
            <a:endParaRPr lang="ru-RU" sz="18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1541D4F-CDE9-4425-A3F1-51665D2C5A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395" y="1772816"/>
            <a:ext cx="7038029" cy="444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1688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6" y="-9128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2583160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Культурно-гигиенические навыки</a:t>
            </a:r>
            <a:br>
              <a:rPr lang="ru-RU" dirty="0"/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238380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2583160"/>
          </a:xfrm>
        </p:spPr>
        <p:txBody>
          <a:bodyPr/>
          <a:lstStyle/>
          <a:p>
            <a:r>
              <a:rPr lang="ru-RU" dirty="0"/>
              <a:t>Консультация для родителей</a:t>
            </a:r>
            <a:br>
              <a:rPr lang="ru-RU" dirty="0"/>
            </a:br>
            <a:endParaRPr lang="ru-RU" sz="1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2475610-9304-4B57-8D37-9232B4F037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74" y="2276872"/>
            <a:ext cx="5344762" cy="302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8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0830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907704"/>
            <a:ext cx="8939336" cy="7200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3491880" y="2564904"/>
            <a:ext cx="2736304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Виды</a:t>
            </a:r>
          </a:p>
          <a:p>
            <a:pPr algn="ctr"/>
            <a:r>
              <a:rPr lang="ru-RU" sz="2800" dirty="0"/>
              <a:t>технологий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6099831" y="2901516"/>
            <a:ext cx="585553" cy="120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5" idx="5"/>
          </p:cNvCxnSpPr>
          <p:nvPr/>
        </p:nvCxnSpPr>
        <p:spPr>
          <a:xfrm>
            <a:off x="5827462" y="3732695"/>
            <a:ext cx="544738" cy="3173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5" idx="0"/>
          </p:cNvCxnSpPr>
          <p:nvPr/>
        </p:nvCxnSpPr>
        <p:spPr>
          <a:xfrm>
            <a:off x="4860032" y="2564904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5" idx="0"/>
          </p:cNvCxnSpPr>
          <p:nvPr/>
        </p:nvCxnSpPr>
        <p:spPr>
          <a:xfrm flipV="1">
            <a:off x="4860032" y="213285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3167844" y="3573016"/>
            <a:ext cx="488394" cy="3183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H="1" flipV="1">
            <a:off x="2987824" y="2836042"/>
            <a:ext cx="504056" cy="186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V="1">
            <a:off x="5436096" y="2233592"/>
            <a:ext cx="400722" cy="4163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H="1" flipV="1">
            <a:off x="3892602" y="2233592"/>
            <a:ext cx="319359" cy="4163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H="1">
            <a:off x="3892602" y="3891382"/>
            <a:ext cx="53538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>
            <a:off x="4595430" y="3836019"/>
            <a:ext cx="313184" cy="428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Овал 101"/>
          <p:cNvSpPr/>
          <p:nvPr/>
        </p:nvSpPr>
        <p:spPr>
          <a:xfrm>
            <a:off x="6804248" y="2385992"/>
            <a:ext cx="2016224" cy="9001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Утренняя </a:t>
            </a:r>
          </a:p>
          <a:p>
            <a:pPr algn="ctr"/>
            <a:r>
              <a:rPr lang="ru-RU" dirty="0"/>
              <a:t>гимнастика</a:t>
            </a:r>
          </a:p>
        </p:txBody>
      </p:sp>
      <p:sp>
        <p:nvSpPr>
          <p:cNvPr id="105" name="Овал 104"/>
          <p:cNvSpPr/>
          <p:nvPr/>
        </p:nvSpPr>
        <p:spPr>
          <a:xfrm>
            <a:off x="3656238" y="1052736"/>
            <a:ext cx="2283914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Подвижные игры</a:t>
            </a:r>
          </a:p>
        </p:txBody>
      </p:sp>
      <p:sp>
        <p:nvSpPr>
          <p:cNvPr id="106" name="Овал 105"/>
          <p:cNvSpPr/>
          <p:nvPr/>
        </p:nvSpPr>
        <p:spPr>
          <a:xfrm>
            <a:off x="755576" y="2441784"/>
            <a:ext cx="2210544" cy="8443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Пальчиковая </a:t>
            </a:r>
          </a:p>
          <a:p>
            <a:pPr algn="ctr"/>
            <a:r>
              <a:rPr lang="ru-RU" dirty="0"/>
              <a:t>гимнастика</a:t>
            </a:r>
          </a:p>
        </p:txBody>
      </p:sp>
      <p:sp>
        <p:nvSpPr>
          <p:cNvPr id="107" name="Овал 106"/>
          <p:cNvSpPr/>
          <p:nvPr/>
        </p:nvSpPr>
        <p:spPr>
          <a:xfrm>
            <a:off x="5940152" y="1484784"/>
            <a:ext cx="2160240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Дыхательная гимнастика</a:t>
            </a:r>
          </a:p>
        </p:txBody>
      </p:sp>
      <p:sp>
        <p:nvSpPr>
          <p:cNvPr id="108" name="Овал 107"/>
          <p:cNvSpPr/>
          <p:nvPr/>
        </p:nvSpPr>
        <p:spPr>
          <a:xfrm>
            <a:off x="1691680" y="1556792"/>
            <a:ext cx="2088232" cy="88499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Гимнастика</a:t>
            </a:r>
          </a:p>
          <a:p>
            <a:pPr algn="ctr"/>
            <a:r>
              <a:rPr lang="ru-RU" dirty="0"/>
              <a:t>для глаз</a:t>
            </a:r>
          </a:p>
        </p:txBody>
      </p:sp>
      <p:sp>
        <p:nvSpPr>
          <p:cNvPr id="109" name="Овал 108"/>
          <p:cNvSpPr/>
          <p:nvPr/>
        </p:nvSpPr>
        <p:spPr>
          <a:xfrm>
            <a:off x="1691680" y="4361156"/>
            <a:ext cx="2736306" cy="8680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Физкультминутки</a:t>
            </a:r>
          </a:p>
        </p:txBody>
      </p:sp>
      <p:sp>
        <p:nvSpPr>
          <p:cNvPr id="110" name="Овал 109"/>
          <p:cNvSpPr/>
          <p:nvPr/>
        </p:nvSpPr>
        <p:spPr>
          <a:xfrm>
            <a:off x="755576" y="3479304"/>
            <a:ext cx="2412268" cy="8137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Гимнастика после сна</a:t>
            </a:r>
          </a:p>
        </p:txBody>
      </p:sp>
      <p:sp>
        <p:nvSpPr>
          <p:cNvPr id="111" name="Овал 110"/>
          <p:cNvSpPr/>
          <p:nvPr/>
        </p:nvSpPr>
        <p:spPr>
          <a:xfrm>
            <a:off x="6392607" y="3573015"/>
            <a:ext cx="2427865" cy="9361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Физкультурные занятия</a:t>
            </a:r>
          </a:p>
        </p:txBody>
      </p:sp>
      <p:sp>
        <p:nvSpPr>
          <p:cNvPr id="119" name="Овал 118"/>
          <p:cNvSpPr/>
          <p:nvPr/>
        </p:nvSpPr>
        <p:spPr>
          <a:xfrm>
            <a:off x="4572000" y="4363442"/>
            <a:ext cx="2448272" cy="8680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Самомассаж</a:t>
            </a:r>
          </a:p>
        </p:txBody>
      </p:sp>
    </p:spTree>
    <p:extLst>
      <p:ext uri="{BB962C8B-B14F-4D97-AF65-F5344CB8AC3E}">
        <p14:creationId xmlns:p14="http://schemas.microsoft.com/office/powerpoint/2010/main" val="3801743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6792"/>
            <a:ext cx="8229600" cy="1512168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Подвижные игры</a:t>
            </a:r>
          </a:p>
        </p:txBody>
      </p:sp>
    </p:spTree>
    <p:extLst>
      <p:ext uri="{BB962C8B-B14F-4D97-AF65-F5344CB8AC3E}">
        <p14:creationId xmlns:p14="http://schemas.microsoft.com/office/powerpoint/2010/main" val="395933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6648"/>
            <a:ext cx="925252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708920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Дыхательная гимнастика</a:t>
            </a:r>
          </a:p>
        </p:txBody>
      </p:sp>
    </p:spTree>
    <p:extLst>
      <p:ext uri="{BB962C8B-B14F-4D97-AF65-F5344CB8AC3E}">
        <p14:creationId xmlns:p14="http://schemas.microsoft.com/office/powerpoint/2010/main" val="1357075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5334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2952328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Утренняя гимнастика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6462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45" y="0"/>
            <a:ext cx="9250488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512168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Физкультурные занятия</a:t>
            </a:r>
          </a:p>
        </p:txBody>
      </p:sp>
    </p:spTree>
    <p:extLst>
      <p:ext uri="{BB962C8B-B14F-4D97-AF65-F5344CB8AC3E}">
        <p14:creationId xmlns:p14="http://schemas.microsoft.com/office/powerpoint/2010/main" val="2976432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307" y="-99392"/>
            <a:ext cx="9250488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512168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78560E-2D1F-4BA2-A8E0-652D07EE50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628800"/>
            <a:ext cx="3168352" cy="314667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1270CA3-1F72-42A3-A4AC-701600CA61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628799"/>
            <a:ext cx="3168352" cy="314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108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9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>
            <a:normAutofit/>
          </a:bodyPr>
          <a:lstStyle/>
          <a:p>
            <a:br>
              <a:rPr lang="ru-RU" sz="4000" dirty="0"/>
            </a:br>
            <a:br>
              <a:rPr lang="ru-RU" sz="4000" dirty="0"/>
            </a:br>
            <a:br>
              <a:rPr lang="ru-RU" sz="4000" dirty="0"/>
            </a:br>
            <a:br>
              <a:rPr lang="ru-RU" sz="4000" dirty="0"/>
            </a:br>
            <a:r>
              <a:rPr lang="ru-RU" sz="4000" dirty="0"/>
              <a:t>Самомассаж</a:t>
            </a:r>
          </a:p>
        </p:txBody>
      </p:sp>
    </p:spTree>
    <p:extLst>
      <p:ext uri="{BB962C8B-B14F-4D97-AF65-F5344CB8AC3E}">
        <p14:creationId xmlns:p14="http://schemas.microsoft.com/office/powerpoint/2010/main" val="2516727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324528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 err="1"/>
              <a:t>Физминутки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4322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923</TotalTime>
  <Words>117</Words>
  <Application>Microsoft Office PowerPoint</Application>
  <PresentationFormat>Экран (4:3)</PresentationFormat>
  <Paragraphs>30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Тема Office</vt:lpstr>
      <vt:lpstr>        МБДОУ Белоярский детский сад «Колосок» Здоровьесберегающие технологии в работе с детьми  </vt:lpstr>
      <vt:lpstr>Презентация PowerPoint</vt:lpstr>
      <vt:lpstr>   Подвижные игры</vt:lpstr>
      <vt:lpstr>     Дыхательная гимнастика</vt:lpstr>
      <vt:lpstr>      Утренняя гимнастика  </vt:lpstr>
      <vt:lpstr>     Физкультурные занятия</vt:lpstr>
      <vt:lpstr>    </vt:lpstr>
      <vt:lpstr>    Самомассаж</vt:lpstr>
      <vt:lpstr>     Физминутки</vt:lpstr>
      <vt:lpstr>   Гимнастика после сна</vt:lpstr>
      <vt:lpstr>Презентация PowerPoint</vt:lpstr>
      <vt:lpstr>Презентация PowerPoint</vt:lpstr>
      <vt:lpstr>   Пальчиковая гимнастика</vt:lpstr>
      <vt:lpstr>Развитие мелкой моторики  </vt:lpstr>
      <vt:lpstr> </vt:lpstr>
      <vt:lpstr>   Культурно-гигиенические навыки </vt:lpstr>
      <vt:lpstr>Консультация для родителей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69</cp:revision>
  <dcterms:modified xsi:type="dcterms:W3CDTF">2022-04-28T07:09:47Z</dcterms:modified>
</cp:coreProperties>
</file>